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5" r:id="rId17"/>
    <p:sldId id="270" r:id="rId18"/>
    <p:sldId id="271" r:id="rId19"/>
    <p:sldId id="272" r:id="rId20"/>
    <p:sldId id="273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B85E3-2E86-4B64-BFDC-B56543AE6CE3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B5360-2A5C-44E1-A992-A136E0E6E4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883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B5360-2A5C-44E1-A992-A136E0E6E42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7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57F4B8B-E326-4B5D-8BDF-EDD0EE3E087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76A21EE-6EEC-4350-8198-5890FDBA1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4B8B-E326-4B5D-8BDF-EDD0EE3E087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1EE-6EEC-4350-8198-5890FDBA1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4B8B-E326-4B5D-8BDF-EDD0EE3E087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1EE-6EEC-4350-8198-5890FDBA1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4B8B-E326-4B5D-8BDF-EDD0EE3E087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1EE-6EEC-4350-8198-5890FDBA1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4B8B-E326-4B5D-8BDF-EDD0EE3E087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1EE-6EEC-4350-8198-5890FDBA1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4B8B-E326-4B5D-8BDF-EDD0EE3E087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1EE-6EEC-4350-8198-5890FDBA1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7F4B8B-E326-4B5D-8BDF-EDD0EE3E087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6A21EE-6EEC-4350-8198-5890FDBA1674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57F4B8B-E326-4B5D-8BDF-EDD0EE3E087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76A21EE-6EEC-4350-8198-5890FDBA1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4B8B-E326-4B5D-8BDF-EDD0EE3E087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1EE-6EEC-4350-8198-5890FDBA1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4B8B-E326-4B5D-8BDF-EDD0EE3E087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1EE-6EEC-4350-8198-5890FDBA1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F4B8B-E326-4B5D-8BDF-EDD0EE3E087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A21EE-6EEC-4350-8198-5890FDBA1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57F4B8B-E326-4B5D-8BDF-EDD0EE3E0876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76A21EE-6EEC-4350-8198-5890FDBA167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5.xml"/><Relationship Id="rId3" Type="http://schemas.openxmlformats.org/officeDocument/2006/relationships/slide" Target="slide8.xml"/><Relationship Id="rId7" Type="http://schemas.openxmlformats.org/officeDocument/2006/relationships/slide" Target="slide12.xml"/><Relationship Id="rId12" Type="http://schemas.openxmlformats.org/officeDocument/2006/relationships/slide" Target="slide1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11" Type="http://schemas.openxmlformats.org/officeDocument/2006/relationships/slide" Target="slide10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7.xml"/><Relationship Id="rId9" Type="http://schemas.openxmlformats.org/officeDocument/2006/relationships/slide" Target="slide14.xml"/><Relationship Id="rId14" Type="http://schemas.openxmlformats.org/officeDocument/2006/relationships/slide" Target="slide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04665"/>
            <a:ext cx="8856984" cy="1296144"/>
          </a:xfrm>
        </p:spPr>
        <p:txBody>
          <a:bodyPr>
            <a:noAutofit/>
          </a:bodyPr>
          <a:lstStyle/>
          <a:p>
            <a:r>
              <a:rPr lang="ru-RU" sz="6600" dirty="0" err="1"/>
              <a:t>Білімді</a:t>
            </a:r>
            <a:r>
              <a:rPr lang="ru-RU" sz="6600" dirty="0"/>
              <a:t> </a:t>
            </a:r>
            <a:r>
              <a:rPr lang="ru-RU" sz="6600" dirty="0" err="1"/>
              <a:t>мыңды</a:t>
            </a:r>
            <a:r>
              <a:rPr lang="ru-RU" sz="6600" dirty="0"/>
              <a:t> </a:t>
            </a:r>
            <a:r>
              <a:rPr lang="ru-RU" sz="6600" dirty="0" err="1"/>
              <a:t>жығар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797152"/>
            <a:ext cx="4953000" cy="1752600"/>
          </a:xfrm>
        </p:spPr>
        <p:txBody>
          <a:bodyPr/>
          <a:lstStyle/>
          <a:p>
            <a:r>
              <a:rPr lang="kk-KZ" dirty="0" smtClean="0"/>
              <a:t>10 сыныпқа арналған интеллектуалды ойын</a:t>
            </a:r>
          </a:p>
          <a:p>
            <a:r>
              <a:rPr lang="kk-KZ" dirty="0" smtClean="0"/>
              <a:t>28.02.2017 ж.</a:t>
            </a:r>
          </a:p>
          <a:p>
            <a:r>
              <a:rPr lang="kk-KZ" dirty="0" smtClean="0"/>
              <a:t>Курский ОМ. Турсынбаева Г.Б.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63062"/>
            <a:ext cx="2251135" cy="154533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471" y="2371099"/>
            <a:ext cx="1211682" cy="100603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360" y="2216372"/>
            <a:ext cx="1211682" cy="100603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953" y="2664178"/>
            <a:ext cx="1211682" cy="100603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678" y="2216372"/>
            <a:ext cx="1211682" cy="100603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471" y="3070002"/>
            <a:ext cx="1211682" cy="100603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112" y="3070002"/>
            <a:ext cx="1211682" cy="100603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903621"/>
            <a:ext cx="1211682" cy="100603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519" y="3262937"/>
            <a:ext cx="1211682" cy="1006030"/>
          </a:xfrm>
          <a:prstGeom prst="rect">
            <a:avLst/>
          </a:prstGeom>
        </p:spPr>
      </p:pic>
      <p:sp>
        <p:nvSpPr>
          <p:cNvPr id="13" name="Нашивка 12"/>
          <p:cNvSpPr/>
          <p:nvPr/>
        </p:nvSpPr>
        <p:spPr>
          <a:xfrm>
            <a:off x="2862695" y="1916832"/>
            <a:ext cx="1781313" cy="2520280"/>
          </a:xfrm>
          <a:prstGeom prst="chevr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3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Қазақ тілі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i="1" dirty="0"/>
              <a:t>«Төбе шашы тік тұру». </a:t>
            </a:r>
            <a:r>
              <a:rPr lang="kk-KZ" dirty="0"/>
              <a:t>Нені білдіреді</a:t>
            </a:r>
            <a:r>
              <a:rPr lang="kk-KZ" dirty="0" smtClean="0"/>
              <a:t>?</a:t>
            </a:r>
          </a:p>
          <a:p>
            <a:pPr marL="109728" indent="0">
              <a:buNone/>
            </a:pPr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04248" y="5738193"/>
            <a:ext cx="2088232" cy="10953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386419" y="2967335"/>
            <a:ext cx="2371162" cy="923330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Қорқу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358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Қазақ тілі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Қырық екі аты бар, </a:t>
            </a:r>
            <a:r>
              <a:rPr lang="kk-KZ" dirty="0" smtClean="0"/>
              <a:t>танысаңдар</a:t>
            </a:r>
            <a:r>
              <a:rPr lang="kk-KZ" dirty="0"/>
              <a:t>, айтыңдар</a:t>
            </a:r>
            <a:r>
              <a:rPr lang="kk-KZ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04248" y="5738193"/>
            <a:ext cx="2088232" cy="10953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284984"/>
            <a:ext cx="6122660" cy="2064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28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71322"/>
            <a:ext cx="8229600" cy="1066800"/>
          </a:xfrm>
        </p:spPr>
        <p:txBody>
          <a:bodyPr/>
          <a:lstStyle/>
          <a:p>
            <a:r>
              <a:rPr lang="kk-KZ" dirty="0" smtClean="0"/>
              <a:t>Қазақ әдебиеті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Исатай батырдың ақын </a:t>
            </a:r>
            <a:r>
              <a:rPr lang="kk-KZ" dirty="0" smtClean="0"/>
              <a:t>досы</a:t>
            </a:r>
          </a:p>
          <a:p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04248" y="5738193"/>
            <a:ext cx="2088232" cy="10953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724" y="1819507"/>
            <a:ext cx="2844356" cy="480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33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229600" cy="1066800"/>
          </a:xfrm>
        </p:spPr>
        <p:txBody>
          <a:bodyPr>
            <a:normAutofit/>
          </a:bodyPr>
          <a:lstStyle/>
          <a:p>
            <a:r>
              <a:rPr lang="kk-KZ" dirty="0" smtClean="0"/>
              <a:t>Қазақ әдебиеті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«Еуропаға ашқан терезе» деп кім туралы айтылған</a:t>
            </a:r>
            <a:r>
              <a:rPr lang="kk-KZ" dirty="0" smtClean="0"/>
              <a:t>?</a:t>
            </a:r>
          </a:p>
          <a:p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04248" y="5738193"/>
            <a:ext cx="2088232" cy="10953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916832"/>
            <a:ext cx="3193976" cy="439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3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066800"/>
          </a:xfrm>
        </p:spPr>
        <p:txBody>
          <a:bodyPr/>
          <a:lstStyle/>
          <a:p>
            <a:r>
              <a:rPr lang="kk-KZ" dirty="0" smtClean="0"/>
              <a:t>Қазақ әдебиеті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/>
          <a:lstStyle/>
          <a:p>
            <a:r>
              <a:rPr lang="kk-KZ" dirty="0"/>
              <a:t>«Қараңғы түнде тау қалғып...»Кім </a:t>
            </a:r>
            <a:r>
              <a:rPr lang="kk-KZ" dirty="0" smtClean="0"/>
              <a:t>автор</a:t>
            </a:r>
            <a:r>
              <a:rPr lang="kk-KZ" dirty="0" smtClean="0"/>
              <a:t>? Шығарма </a:t>
            </a:r>
            <a:r>
              <a:rPr lang="kk-KZ" dirty="0" smtClean="0"/>
              <a:t>қай тілінен аударылған</a:t>
            </a:r>
            <a:r>
              <a:rPr lang="kk-KZ" dirty="0" smtClean="0"/>
              <a:t>?</a:t>
            </a:r>
          </a:p>
          <a:p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04248" y="5738193"/>
            <a:ext cx="2088232" cy="10953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072224"/>
            <a:ext cx="2264526" cy="266596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006685"/>
            <a:ext cx="2393405" cy="274930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134" y="3072224"/>
            <a:ext cx="1931250" cy="2683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01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География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Арал теңізінің солтүстік-батыс  бөлігінде орналасқан. Қорық 1939 жылы құрылған. Негізгі қорғалатын аңдар: ақбөкен, қарақұйрық, құлан. Қорықтың аты?</a:t>
            </a:r>
          </a:p>
          <a:p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04248" y="5738193"/>
            <a:ext cx="2088232" cy="10953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16832"/>
            <a:ext cx="5832648" cy="438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89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География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Еуропа мен Азия орталығында орналасқан жер шарындағы үлкен тұйық көл. Сонымен бірге Ғирнам, Хазар, Хвалын, т.б.60-тан астам тарихи атауы бар. Ол қандай көл?</a:t>
            </a:r>
          </a:p>
          <a:p>
            <a:pPr marL="109728" indent="0">
              <a:buNone/>
            </a:pPr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04248" y="5738193"/>
            <a:ext cx="2088232" cy="10953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4842139" cy="619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10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3. «</a:t>
            </a:r>
            <a:r>
              <a:rPr lang="ru-RU" dirty="0" err="1" smtClean="0"/>
              <a:t>Ұшқыр</a:t>
            </a:r>
            <a:r>
              <a:rPr lang="ru-RU" dirty="0" smtClean="0"/>
              <a:t> </a:t>
            </a:r>
            <a:r>
              <a:rPr lang="ru-RU" dirty="0"/>
              <a:t>ой».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6000" dirty="0" smtClean="0"/>
              <a:t>Атамекен</a:t>
            </a:r>
          </a:p>
          <a:p>
            <a:r>
              <a:rPr lang="kk-KZ" sz="6000" dirty="0" smtClean="0"/>
              <a:t>Болашақ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83196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6800"/>
          </a:xfrm>
        </p:spPr>
        <p:txBody>
          <a:bodyPr/>
          <a:lstStyle/>
          <a:p>
            <a:r>
              <a:rPr lang="ru-RU" dirty="0" smtClean="0"/>
              <a:t>4. «</a:t>
            </a:r>
            <a:r>
              <a:rPr lang="ru-RU" dirty="0" err="1" smtClean="0"/>
              <a:t>Тапқыр</a:t>
            </a:r>
            <a:r>
              <a:rPr lang="ru-RU" dirty="0" smtClean="0"/>
              <a:t> </a:t>
            </a:r>
            <a:r>
              <a:rPr lang="ru-RU" dirty="0" err="1"/>
              <a:t>болсаң</a:t>
            </a:r>
            <a:r>
              <a:rPr lang="ru-RU" dirty="0"/>
              <a:t>, </a:t>
            </a:r>
            <a:r>
              <a:rPr lang="ru-RU" dirty="0" err="1"/>
              <a:t>талас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»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643502"/>
              </p:ext>
            </p:extLst>
          </p:nvPr>
        </p:nvGraphicFramePr>
        <p:xfrm>
          <a:off x="899596" y="1268760"/>
          <a:ext cx="7776860" cy="5120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8220"/>
                <a:gridCol w="598220"/>
                <a:gridCol w="598220"/>
                <a:gridCol w="598220"/>
                <a:gridCol w="598220"/>
                <a:gridCol w="598220"/>
                <a:gridCol w="598220"/>
                <a:gridCol w="598220"/>
                <a:gridCol w="598220"/>
                <a:gridCol w="598220"/>
                <a:gridCol w="598220"/>
                <a:gridCol w="598220"/>
                <a:gridCol w="59822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А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Р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Н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К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Т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А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Н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Л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Г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Щ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Э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Б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Ю</a:t>
                      </a:r>
                      <a:endParaRPr lang="ru-RU" sz="3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Ә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Ж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Е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Т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І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І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Ж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Ұ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Р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Т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Т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Ы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Ң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Т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Ы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В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П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Р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О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И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Т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Ь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О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Д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Г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Е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І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Ф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Ы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В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М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И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И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Т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О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Л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Д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Ж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С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Л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Б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Й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Ж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Е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Т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І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Я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Т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Ү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Р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Л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І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І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І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Ц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Е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Н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Н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Г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О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Л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Д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Ж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Э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Ю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Н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Л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У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К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Я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С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М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Т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Ь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Б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Ю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Ю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Б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Ы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,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Б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І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Л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І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М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Ф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Ы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Б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І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Л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21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6800"/>
          </a:xfrm>
        </p:spPr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Тапқыр</a:t>
            </a:r>
            <a:r>
              <a:rPr lang="ru-RU" dirty="0"/>
              <a:t> </a:t>
            </a:r>
            <a:r>
              <a:rPr lang="ru-RU" dirty="0" err="1"/>
              <a:t>болсаң</a:t>
            </a:r>
            <a:r>
              <a:rPr lang="ru-RU" dirty="0"/>
              <a:t>, </a:t>
            </a:r>
            <a:r>
              <a:rPr lang="ru-RU" dirty="0" err="1"/>
              <a:t>талас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»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573821"/>
              </p:ext>
            </p:extLst>
          </p:nvPr>
        </p:nvGraphicFramePr>
        <p:xfrm>
          <a:off x="899596" y="1268760"/>
          <a:ext cx="7776860" cy="5120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8220"/>
                <a:gridCol w="598220"/>
                <a:gridCol w="598220"/>
                <a:gridCol w="598220"/>
                <a:gridCol w="598220"/>
                <a:gridCol w="598220"/>
                <a:gridCol w="598220"/>
                <a:gridCol w="598220"/>
                <a:gridCol w="598220"/>
                <a:gridCol w="598220"/>
                <a:gridCol w="598220"/>
                <a:gridCol w="598220"/>
                <a:gridCol w="59822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А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Р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Н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К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Т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А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Н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Л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Г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Щ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Э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Б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0" dirty="0" smtClean="0"/>
                        <a:t>Ю</a:t>
                      </a:r>
                      <a:endParaRPr lang="ru-RU" sz="3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Ә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1" dirty="0" smtClean="0">
                          <a:solidFill>
                            <a:srgbClr val="FF0000"/>
                          </a:solidFill>
                        </a:rPr>
                        <a:t>Ж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1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1" dirty="0" smtClean="0">
                          <a:solidFill>
                            <a:srgbClr val="FF0000"/>
                          </a:solidFill>
                        </a:rPr>
                        <a:t>Т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1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І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1" dirty="0" smtClean="0">
                          <a:solidFill>
                            <a:srgbClr val="FF0000"/>
                          </a:solidFill>
                        </a:rPr>
                        <a:t>Ж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1" dirty="0" smtClean="0">
                          <a:solidFill>
                            <a:srgbClr val="FF0000"/>
                          </a:solidFill>
                        </a:rPr>
                        <a:t>Ұ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1" dirty="0" smtClean="0">
                          <a:solidFill>
                            <a:srgbClr val="FF0000"/>
                          </a:solidFill>
                        </a:rPr>
                        <a:t>Р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1" dirty="0" smtClean="0">
                          <a:solidFill>
                            <a:srgbClr val="FF0000"/>
                          </a:solidFill>
                        </a:rPr>
                        <a:t>Т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1" dirty="0" smtClean="0">
                          <a:solidFill>
                            <a:srgbClr val="FF0000"/>
                          </a:solidFill>
                        </a:rPr>
                        <a:t>Т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1" dirty="0" smtClean="0">
                          <a:solidFill>
                            <a:srgbClr val="FF0000"/>
                          </a:solidFill>
                        </a:rPr>
                        <a:t>Ы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b="1" dirty="0" smtClean="0">
                          <a:solidFill>
                            <a:srgbClr val="FF0000"/>
                          </a:solidFill>
                        </a:rPr>
                        <a:t>Ң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b="1" dirty="0" smtClean="0">
                          <a:solidFill>
                            <a:srgbClr val="FF0000"/>
                          </a:solidFill>
                        </a:rPr>
                        <a:t>Т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Ы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В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П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Р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О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И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Т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Ь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О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Д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Г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Е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b="1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Ф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Ы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В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М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И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И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Т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О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Л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Д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Ж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С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b="1" dirty="0" smtClean="0">
                          <a:solidFill>
                            <a:srgbClr val="FF0000"/>
                          </a:solidFill>
                        </a:rPr>
                        <a:t>Л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Б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Й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Ж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Е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Т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Я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Т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Ү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Р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Л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b="1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Ц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Е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Н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Н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Г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О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Л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Д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Ж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Э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Ю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b="1" dirty="0" smtClean="0">
                          <a:solidFill>
                            <a:srgbClr val="FF0000"/>
                          </a:solidFill>
                        </a:rPr>
                        <a:t>Н</a:t>
                      </a:r>
                      <a:endParaRPr lang="ru-RU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Л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У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К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Я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С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М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Т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Ь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Б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Ю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Ю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Б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Ы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,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Б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Л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М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Ф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/>
                        <a:t>Ы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Б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І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600" dirty="0" smtClean="0">
                          <a:solidFill>
                            <a:srgbClr val="FF0000"/>
                          </a:solidFill>
                        </a:rPr>
                        <a:t>Л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37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066800"/>
          </a:xfrm>
        </p:spPr>
        <p:txBody>
          <a:bodyPr/>
          <a:lstStyle/>
          <a:p>
            <a:r>
              <a:rPr lang="ru-RU" dirty="0" smtClean="0"/>
              <a:t>1. «</a:t>
            </a:r>
            <a:r>
              <a:rPr lang="ru-RU" dirty="0" err="1" smtClean="0"/>
              <a:t>Тездет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қателеспе</a:t>
            </a:r>
            <a:r>
              <a:rPr lang="ru-RU" dirty="0"/>
              <a:t>!»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544979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600" dirty="0" err="1" smtClean="0"/>
              <a:t>Дауыссыз</a:t>
            </a:r>
            <a:r>
              <a:rPr lang="ru-RU" sz="2600" dirty="0" smtClean="0"/>
              <a:t> </a:t>
            </a:r>
            <a:r>
              <a:rPr lang="ru-RU" sz="2600" dirty="0" err="1"/>
              <a:t>дыбыстар</a:t>
            </a:r>
            <a:r>
              <a:rPr lang="ru-RU" sz="2600" dirty="0"/>
              <a:t> 3 - </a:t>
            </a:r>
            <a:r>
              <a:rPr lang="ru-RU" sz="2600" dirty="0" err="1"/>
              <a:t>ке</a:t>
            </a:r>
            <a:r>
              <a:rPr lang="ru-RU" sz="2600" dirty="0"/>
              <a:t> </a:t>
            </a:r>
            <a:r>
              <a:rPr lang="ru-RU" sz="2600" dirty="0" err="1"/>
              <a:t>бөлінеді</a:t>
            </a:r>
            <a:r>
              <a:rPr lang="ru-RU" sz="2600" dirty="0"/>
              <a:t>. </a:t>
            </a:r>
            <a:endParaRPr lang="ru-RU" sz="2600" dirty="0" smtClean="0"/>
          </a:p>
          <a:p>
            <a:pPr marL="109728" indent="0">
              <a:buNone/>
            </a:pPr>
            <a:r>
              <a:rPr lang="ru-RU" sz="2600" dirty="0" err="1" smtClean="0"/>
              <a:t>Қазақстан</a:t>
            </a:r>
            <a:r>
              <a:rPr lang="ru-RU" sz="2600" dirty="0" smtClean="0"/>
              <a:t> </a:t>
            </a:r>
            <a:r>
              <a:rPr lang="ru-RU" sz="2600" dirty="0" err="1" smtClean="0"/>
              <a:t>жеті</a:t>
            </a:r>
            <a:r>
              <a:rPr lang="ru-RU" sz="2600" dirty="0" smtClean="0"/>
              <a:t> </a:t>
            </a:r>
            <a:r>
              <a:rPr lang="ru-RU" sz="2600" dirty="0" err="1" smtClean="0"/>
              <a:t>елмен</a:t>
            </a:r>
            <a:r>
              <a:rPr lang="ru-RU" sz="2600" dirty="0" smtClean="0"/>
              <a:t> </a:t>
            </a:r>
            <a:r>
              <a:rPr lang="ru-RU" sz="2600" dirty="0" err="1" smtClean="0"/>
              <a:t>шектеседі</a:t>
            </a:r>
            <a:r>
              <a:rPr lang="ru-RU" sz="2600" dirty="0" smtClean="0"/>
              <a:t>. </a:t>
            </a:r>
            <a:endParaRPr lang="ru-RU" sz="2600" dirty="0" smtClean="0"/>
          </a:p>
          <a:p>
            <a:pPr marL="109728" indent="0">
              <a:buNone/>
            </a:pPr>
            <a:r>
              <a:rPr lang="ru-RU" sz="2600" dirty="0" err="1" smtClean="0"/>
              <a:t>Шоқан</a:t>
            </a:r>
            <a:r>
              <a:rPr lang="ru-RU" sz="2600" dirty="0" smtClean="0"/>
              <a:t> </a:t>
            </a:r>
            <a:r>
              <a:rPr lang="ru-RU" sz="2600" dirty="0" err="1" smtClean="0"/>
              <a:t>Уәлихановтың</a:t>
            </a:r>
            <a:r>
              <a:rPr lang="ru-RU" sz="2600" dirty="0" smtClean="0"/>
              <a:t> </a:t>
            </a:r>
            <a:r>
              <a:rPr lang="ru-RU" sz="2600" dirty="0" err="1" smtClean="0"/>
              <a:t>шын</a:t>
            </a:r>
            <a:r>
              <a:rPr lang="ru-RU" sz="2600" dirty="0" smtClean="0"/>
              <a:t> </a:t>
            </a:r>
            <a:r>
              <a:rPr lang="ru-RU" sz="2600" dirty="0" err="1" smtClean="0"/>
              <a:t>аты</a:t>
            </a:r>
            <a:r>
              <a:rPr lang="ru-RU" sz="2600" dirty="0" smtClean="0"/>
              <a:t> </a:t>
            </a:r>
            <a:r>
              <a:rPr lang="ru-RU" sz="2600" dirty="0" err="1" smtClean="0"/>
              <a:t>Ибраһим</a:t>
            </a:r>
            <a:r>
              <a:rPr lang="ru-RU" sz="2600" dirty="0" smtClean="0"/>
              <a:t>.</a:t>
            </a:r>
          </a:p>
          <a:p>
            <a:pPr marL="109728" indent="0">
              <a:buNone/>
            </a:pPr>
            <a:r>
              <a:rPr lang="ru-RU" sz="2600" dirty="0" err="1" smtClean="0"/>
              <a:t>Тоқтар</a:t>
            </a:r>
            <a:r>
              <a:rPr lang="ru-RU" sz="2600" dirty="0" smtClean="0"/>
              <a:t> </a:t>
            </a:r>
            <a:r>
              <a:rPr lang="ru-RU" sz="2600" dirty="0" err="1" smtClean="0"/>
              <a:t>Әубәкіров</a:t>
            </a:r>
            <a:r>
              <a:rPr lang="ru-RU" sz="2600" dirty="0" smtClean="0"/>
              <a:t> ҚР </a:t>
            </a:r>
            <a:r>
              <a:rPr lang="ru-RU" sz="2600" dirty="0" err="1" smtClean="0"/>
              <a:t>бірінші</a:t>
            </a:r>
            <a:r>
              <a:rPr lang="ru-RU" sz="2600" dirty="0" smtClean="0"/>
              <a:t> </a:t>
            </a:r>
            <a:r>
              <a:rPr lang="ru-RU" sz="2600" dirty="0" err="1" smtClean="0"/>
              <a:t>ғарышкері</a:t>
            </a:r>
            <a:r>
              <a:rPr lang="ru-RU" sz="2600" dirty="0" smtClean="0"/>
              <a:t>.</a:t>
            </a:r>
          </a:p>
          <a:p>
            <a:pPr marL="109728" indent="0">
              <a:buNone/>
            </a:pPr>
            <a:r>
              <a:rPr lang="ru-RU" sz="2600" dirty="0" err="1" smtClean="0"/>
              <a:t>Еліміздің</a:t>
            </a:r>
            <a:r>
              <a:rPr lang="ru-RU" sz="2600" dirty="0" smtClean="0"/>
              <a:t> </a:t>
            </a:r>
            <a:r>
              <a:rPr lang="ru-RU" sz="2600" dirty="0" err="1" smtClean="0"/>
              <a:t>ең</a:t>
            </a:r>
            <a:r>
              <a:rPr lang="ru-RU" sz="2600" dirty="0" smtClean="0"/>
              <a:t> </a:t>
            </a:r>
            <a:r>
              <a:rPr lang="ru-RU" sz="2600" dirty="0" err="1" smtClean="0"/>
              <a:t>биік</a:t>
            </a:r>
            <a:r>
              <a:rPr lang="ru-RU" sz="2600" dirty="0" smtClean="0"/>
              <a:t> тау </a:t>
            </a:r>
            <a:r>
              <a:rPr lang="ru-RU" sz="2600" dirty="0" err="1" smtClean="0"/>
              <a:t>шыңы</a:t>
            </a:r>
            <a:r>
              <a:rPr lang="ru-RU" sz="2600" dirty="0" smtClean="0"/>
              <a:t>- </a:t>
            </a:r>
            <a:r>
              <a:rPr lang="ru-RU" sz="2600" dirty="0" err="1" smtClean="0"/>
              <a:t>Хантәңірі</a:t>
            </a:r>
            <a:r>
              <a:rPr lang="ru-RU" sz="2600" dirty="0" smtClean="0"/>
              <a:t>.</a:t>
            </a:r>
          </a:p>
          <a:p>
            <a:pPr marL="109728" indent="0">
              <a:buNone/>
            </a:pPr>
            <a:r>
              <a:rPr lang="ru-RU" sz="2600" dirty="0" err="1" smtClean="0"/>
              <a:t>Орынбек</a:t>
            </a:r>
            <a:r>
              <a:rPr lang="ru-RU" sz="2600" dirty="0" smtClean="0"/>
              <a:t> </a:t>
            </a:r>
            <a:r>
              <a:rPr lang="ru-RU" sz="2600" dirty="0" err="1" smtClean="0"/>
              <a:t>Жәутіков</a:t>
            </a:r>
            <a:r>
              <a:rPr lang="ru-RU" sz="2600" dirty="0" smtClean="0"/>
              <a:t> </a:t>
            </a:r>
            <a:r>
              <a:rPr lang="ru-RU" sz="2600" dirty="0" err="1" smtClean="0"/>
              <a:t>алғаш</a:t>
            </a:r>
            <a:r>
              <a:rPr lang="ru-RU" sz="2600" dirty="0" smtClean="0"/>
              <a:t> </a:t>
            </a:r>
            <a:r>
              <a:rPr lang="ru-RU" sz="2600" dirty="0" err="1" smtClean="0"/>
              <a:t>рет</a:t>
            </a:r>
            <a:r>
              <a:rPr lang="ru-RU" sz="2600" dirty="0" smtClean="0"/>
              <a:t> </a:t>
            </a:r>
            <a:r>
              <a:rPr lang="ru-RU" sz="2600" dirty="0" err="1" smtClean="0"/>
              <a:t>қазақ</a:t>
            </a:r>
            <a:r>
              <a:rPr lang="ru-RU" sz="2600" dirty="0" smtClean="0"/>
              <a:t> </a:t>
            </a:r>
            <a:r>
              <a:rPr lang="ru-RU" sz="2600" dirty="0" err="1" smtClean="0"/>
              <a:t>тілінде</a:t>
            </a:r>
            <a:r>
              <a:rPr lang="ru-RU" sz="2600" dirty="0" smtClean="0"/>
              <a:t> </a:t>
            </a:r>
            <a:r>
              <a:rPr lang="ru-RU" sz="2600" dirty="0" err="1" smtClean="0"/>
              <a:t>математикалық</a:t>
            </a:r>
            <a:r>
              <a:rPr lang="ru-RU" sz="2600" dirty="0" smtClean="0"/>
              <a:t> </a:t>
            </a:r>
            <a:r>
              <a:rPr lang="ru-RU" sz="2600" dirty="0" err="1" smtClean="0"/>
              <a:t>талдау</a:t>
            </a:r>
            <a:r>
              <a:rPr lang="ru-RU" sz="2600" dirty="0" smtClean="0"/>
              <a:t> </a:t>
            </a:r>
            <a:r>
              <a:rPr lang="ru-RU" sz="2600" dirty="0" err="1" smtClean="0"/>
              <a:t>туралы</a:t>
            </a:r>
            <a:r>
              <a:rPr lang="ru-RU" sz="2600" dirty="0" smtClean="0"/>
              <a:t> </a:t>
            </a:r>
            <a:r>
              <a:rPr lang="ru-RU" sz="2600" dirty="0" err="1" smtClean="0"/>
              <a:t>оқулық</a:t>
            </a:r>
            <a:r>
              <a:rPr lang="ru-RU" sz="2600" dirty="0" smtClean="0"/>
              <a:t> </a:t>
            </a:r>
            <a:r>
              <a:rPr lang="ru-RU" sz="2600" dirty="0" err="1" smtClean="0"/>
              <a:t>шығарған</a:t>
            </a:r>
            <a:r>
              <a:rPr lang="ru-RU" sz="2600" dirty="0" smtClean="0"/>
              <a:t>. </a:t>
            </a:r>
          </a:p>
          <a:p>
            <a:pPr marL="109728" indent="0">
              <a:buNone/>
            </a:pPr>
            <a:r>
              <a:rPr lang="ru-RU" sz="2600" dirty="0" err="1" smtClean="0"/>
              <a:t>Жұмбақ</a:t>
            </a:r>
            <a:r>
              <a:rPr lang="ru-RU" sz="2600" dirty="0" smtClean="0"/>
              <a:t> </a:t>
            </a:r>
            <a:r>
              <a:rPr lang="ru-RU" sz="2600" dirty="0"/>
              <a:t>– </a:t>
            </a:r>
            <a:r>
              <a:rPr lang="ru-RU" sz="2600" dirty="0" err="1"/>
              <a:t>үлгі</a:t>
            </a:r>
            <a:r>
              <a:rPr lang="ru-RU" sz="2600" dirty="0"/>
              <a:t> – </a:t>
            </a:r>
            <a:r>
              <a:rPr lang="ru-RU" sz="2600" dirty="0" err="1"/>
              <a:t>өнеге</a:t>
            </a:r>
            <a:r>
              <a:rPr lang="ru-RU" sz="2600" dirty="0"/>
              <a:t> </a:t>
            </a:r>
            <a:r>
              <a:rPr lang="ru-RU" sz="2600" dirty="0" err="1"/>
              <a:t>ретінде</a:t>
            </a:r>
            <a:r>
              <a:rPr lang="ru-RU" sz="2600" dirty="0"/>
              <a:t> </a:t>
            </a:r>
            <a:r>
              <a:rPr lang="ru-RU" sz="2600" dirty="0" err="1"/>
              <a:t>айтылатын</a:t>
            </a:r>
            <a:r>
              <a:rPr lang="ru-RU" sz="2600" dirty="0"/>
              <a:t> </a:t>
            </a:r>
            <a:r>
              <a:rPr lang="ru-RU" sz="2600" dirty="0" err="1"/>
              <a:t>әрі</a:t>
            </a:r>
            <a:r>
              <a:rPr lang="ru-RU" sz="2600" dirty="0"/>
              <a:t> </a:t>
            </a:r>
            <a:r>
              <a:rPr lang="ru-RU" sz="2600" dirty="0" err="1"/>
              <a:t>қысқа</a:t>
            </a:r>
            <a:r>
              <a:rPr lang="ru-RU" sz="2600" dirty="0"/>
              <a:t>, </a:t>
            </a:r>
            <a:r>
              <a:rPr lang="ru-RU" sz="2600" dirty="0" err="1"/>
              <a:t>әрі</a:t>
            </a:r>
            <a:r>
              <a:rPr lang="ru-RU" sz="2600" dirty="0"/>
              <a:t> </a:t>
            </a:r>
            <a:r>
              <a:rPr lang="ru-RU" sz="2600" dirty="0" err="1"/>
              <a:t>нұсқа</a:t>
            </a:r>
            <a:r>
              <a:rPr lang="ru-RU" sz="2600" dirty="0"/>
              <a:t> </a:t>
            </a:r>
            <a:r>
              <a:rPr lang="ru-RU" sz="2600" dirty="0" err="1"/>
              <a:t>нақыл</a:t>
            </a:r>
            <a:r>
              <a:rPr lang="ru-RU" sz="2600" dirty="0"/>
              <a:t> </a:t>
            </a:r>
            <a:r>
              <a:rPr lang="ru-RU" sz="2600" dirty="0" err="1"/>
              <a:t>сөз</a:t>
            </a:r>
            <a:r>
              <a:rPr lang="ru-RU" sz="2600" dirty="0"/>
              <a:t>. </a:t>
            </a:r>
            <a:endParaRPr lang="ru-RU" sz="2600" dirty="0" smtClean="0"/>
          </a:p>
          <a:p>
            <a:pPr marL="109728" indent="0">
              <a:buNone/>
            </a:pPr>
            <a:r>
              <a:rPr lang="ru-RU" sz="2600" dirty="0" err="1" smtClean="0"/>
              <a:t>Қандай</a:t>
            </a:r>
            <a:r>
              <a:rPr lang="ru-RU" sz="2600" dirty="0"/>
              <a:t>? </a:t>
            </a:r>
            <a:r>
              <a:rPr lang="ru-RU" sz="2600" dirty="0" err="1"/>
              <a:t>Қай</a:t>
            </a:r>
            <a:r>
              <a:rPr lang="ru-RU" sz="2600" dirty="0"/>
              <a:t>? </a:t>
            </a:r>
            <a:r>
              <a:rPr lang="ru-RU" sz="2600" dirty="0" err="1" smtClean="0"/>
              <a:t>сұрақтарына</a:t>
            </a:r>
            <a:r>
              <a:rPr lang="ru-RU" sz="2600" dirty="0" smtClean="0"/>
              <a:t> </a:t>
            </a:r>
            <a:r>
              <a:rPr lang="ru-RU" sz="2600" dirty="0" err="1"/>
              <a:t>жауап</a:t>
            </a:r>
            <a:r>
              <a:rPr lang="ru-RU" sz="2600" dirty="0"/>
              <a:t> </a:t>
            </a:r>
            <a:r>
              <a:rPr lang="ru-RU" sz="2600" dirty="0" err="1"/>
              <a:t>беретін</a:t>
            </a:r>
            <a:r>
              <a:rPr lang="ru-RU" sz="2600" dirty="0"/>
              <a:t> </a:t>
            </a:r>
            <a:r>
              <a:rPr lang="ru-RU" sz="2600" dirty="0" err="1"/>
              <a:t>сөздер</a:t>
            </a:r>
            <a:r>
              <a:rPr lang="ru-RU" sz="2600" dirty="0"/>
              <a:t> </a:t>
            </a:r>
            <a:r>
              <a:rPr lang="ru-RU" sz="2600" dirty="0" err="1"/>
              <a:t>заттың</a:t>
            </a:r>
            <a:r>
              <a:rPr lang="ru-RU" sz="2600" dirty="0"/>
              <a:t> </a:t>
            </a:r>
            <a:r>
              <a:rPr lang="ru-RU" sz="2600" dirty="0" err="1"/>
              <a:t>сынын</a:t>
            </a:r>
            <a:r>
              <a:rPr lang="ru-RU" sz="2600" dirty="0"/>
              <a:t>, </a:t>
            </a:r>
            <a:r>
              <a:rPr lang="ru-RU" sz="2600" dirty="0" err="1"/>
              <a:t>сапасын</a:t>
            </a:r>
            <a:r>
              <a:rPr lang="ru-RU" sz="2600" dirty="0"/>
              <a:t> </a:t>
            </a:r>
            <a:r>
              <a:rPr lang="ru-RU" sz="2600" dirty="0" err="1"/>
              <a:t>білдіреді</a:t>
            </a:r>
            <a:r>
              <a:rPr lang="ru-RU" sz="2600" dirty="0"/>
              <a:t>. </a:t>
            </a:r>
            <a:endParaRPr lang="ru-RU" sz="2600" dirty="0" smtClean="0"/>
          </a:p>
          <a:p>
            <a:pPr marL="109728" indent="0">
              <a:buNone/>
            </a:pPr>
            <a:r>
              <a:rPr lang="ru-RU" sz="2600" dirty="0" smtClean="0"/>
              <a:t>9 </a:t>
            </a:r>
            <a:r>
              <a:rPr lang="ru-RU" sz="2600" dirty="0"/>
              <a:t>бен 4 – </a:t>
            </a:r>
            <a:r>
              <a:rPr lang="ru-RU" sz="2600" dirty="0" err="1"/>
              <a:t>тің</a:t>
            </a:r>
            <a:r>
              <a:rPr lang="ru-RU" sz="2600" dirty="0"/>
              <a:t> </a:t>
            </a:r>
            <a:r>
              <a:rPr lang="ru-RU" sz="2600" dirty="0" err="1"/>
              <a:t>көбейтіндісі</a:t>
            </a:r>
            <a:r>
              <a:rPr lang="ru-RU" sz="2600" dirty="0"/>
              <a:t> 32 - </a:t>
            </a:r>
            <a:r>
              <a:rPr lang="ru-RU" sz="2600" dirty="0" err="1"/>
              <a:t>ге</a:t>
            </a:r>
            <a:r>
              <a:rPr lang="ru-RU" sz="2600" dirty="0"/>
              <a:t> </a:t>
            </a:r>
            <a:r>
              <a:rPr lang="ru-RU" sz="2600" dirty="0" err="1"/>
              <a:t>тең</a:t>
            </a:r>
            <a:r>
              <a:rPr lang="ru-RU" sz="2600" dirty="0"/>
              <a:t>. </a:t>
            </a:r>
            <a:endParaRPr lang="ru-RU" sz="2600" dirty="0" smtClean="0"/>
          </a:p>
          <a:p>
            <a:pPr marL="109728" indent="0">
              <a:buNone/>
            </a:pPr>
            <a:r>
              <a:rPr lang="ru-RU" sz="2600" dirty="0" err="1" smtClean="0"/>
              <a:t>Негізгі</a:t>
            </a:r>
            <a:r>
              <a:rPr lang="ru-RU" sz="2600" dirty="0" smtClean="0"/>
              <a:t> </a:t>
            </a:r>
            <a:r>
              <a:rPr lang="ru-RU" sz="2600" dirty="0" err="1" smtClean="0"/>
              <a:t>түбір</a:t>
            </a:r>
            <a:r>
              <a:rPr lang="ru-RU" sz="2600" dirty="0" smtClean="0"/>
              <a:t>- </a:t>
            </a:r>
            <a:r>
              <a:rPr lang="ru-RU" sz="2600" dirty="0" err="1" smtClean="0"/>
              <a:t>сөздің</a:t>
            </a:r>
            <a:r>
              <a:rPr lang="ru-RU" sz="2600" dirty="0" smtClean="0"/>
              <a:t> </a:t>
            </a:r>
            <a:r>
              <a:rPr lang="ru-RU" sz="2600" dirty="0" err="1" smtClean="0"/>
              <a:t>бөлінбейтін</a:t>
            </a:r>
            <a:r>
              <a:rPr lang="ru-RU" sz="2600" dirty="0" smtClean="0"/>
              <a:t> </a:t>
            </a:r>
            <a:r>
              <a:rPr lang="ru-RU" sz="2600" dirty="0" err="1" smtClean="0"/>
              <a:t>бөлімі</a:t>
            </a:r>
            <a:r>
              <a:rPr lang="ru-RU" sz="2600" dirty="0" smtClean="0"/>
              <a:t>.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87445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5. </a:t>
            </a:r>
            <a:r>
              <a:rPr lang="kk-KZ" dirty="0" smtClean="0"/>
              <a:t>«Жүзден жүйрік, мыңнан тұлпар»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1986 </a:t>
            </a:r>
            <a:r>
              <a:rPr lang="ru-RU" dirty="0" err="1" smtClean="0"/>
              <a:t>жылдың</a:t>
            </a:r>
            <a:r>
              <a:rPr lang="ru-RU" dirty="0" smtClean="0"/>
              <a:t> 20 </a:t>
            </a:r>
            <a:r>
              <a:rPr lang="ru-RU" dirty="0" err="1" smtClean="0"/>
              <a:t>ақпанында</a:t>
            </a:r>
            <a:r>
              <a:rPr lang="ru-RU" dirty="0" smtClean="0"/>
              <a:t> </a:t>
            </a:r>
            <a:r>
              <a:rPr lang="ru-RU" dirty="0" err="1" smtClean="0"/>
              <a:t>Қазақстанда</a:t>
            </a:r>
            <a:r>
              <a:rPr lang="ru-RU" dirty="0" smtClean="0"/>
              <a:t> </a:t>
            </a:r>
            <a:r>
              <a:rPr lang="ru-RU" dirty="0" err="1" smtClean="0"/>
              <a:t>әлемдік</a:t>
            </a:r>
            <a:r>
              <a:rPr lang="ru-RU" dirty="0" smtClean="0"/>
              <a:t> рекорд </a:t>
            </a:r>
            <a:r>
              <a:rPr lang="ru-RU" dirty="0" err="1" smtClean="0"/>
              <a:t>қойылған</a:t>
            </a:r>
            <a:r>
              <a:rPr lang="ru-RU" dirty="0" smtClean="0"/>
              <a:t>. </a:t>
            </a:r>
            <a:r>
              <a:rPr lang="ru-RU" dirty="0" err="1" smtClean="0"/>
              <a:t>Ұзындығы</a:t>
            </a:r>
            <a:r>
              <a:rPr lang="ru-RU" dirty="0" smtClean="0"/>
              <a:t> </a:t>
            </a:r>
            <a:r>
              <a:rPr lang="ru-RU" dirty="0"/>
              <a:t>– 6,5 км, </a:t>
            </a:r>
            <a:r>
              <a:rPr lang="ru-RU" dirty="0" err="1" smtClean="0"/>
              <a:t>жалпы</a:t>
            </a:r>
            <a:r>
              <a:rPr lang="ru-RU" dirty="0" smtClean="0"/>
              <a:t> </a:t>
            </a:r>
            <a:r>
              <a:rPr lang="ru-RU" dirty="0" err="1" smtClean="0"/>
              <a:t>салмағы</a:t>
            </a:r>
            <a:r>
              <a:rPr lang="ru-RU" dirty="0" smtClean="0"/>
              <a:t> – </a:t>
            </a:r>
            <a:r>
              <a:rPr lang="ru-RU" dirty="0"/>
              <a:t>44 </a:t>
            </a:r>
            <a:r>
              <a:rPr lang="ru-RU" dirty="0" smtClean="0"/>
              <a:t>000 тонн</a:t>
            </a:r>
            <a:r>
              <a:rPr lang="ru-RU" dirty="0"/>
              <a:t>. </a:t>
            </a:r>
            <a:r>
              <a:rPr lang="ru-RU" dirty="0" err="1" smtClean="0"/>
              <a:t>Бұл</a:t>
            </a:r>
            <a:r>
              <a:rPr lang="ru-RU" dirty="0" smtClean="0"/>
              <a:t> не?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162175"/>
            <a:ext cx="5256584" cy="39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58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0048" y="5103311"/>
            <a:ext cx="2047875" cy="17716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85" y="620688"/>
            <a:ext cx="7111902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10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r>
              <a:rPr lang="ru-RU" dirty="0" smtClean="0"/>
              <a:t>1. «</a:t>
            </a:r>
            <a:r>
              <a:rPr lang="ru-RU" dirty="0" err="1" smtClean="0"/>
              <a:t>Тездет</a:t>
            </a:r>
            <a:r>
              <a:rPr lang="ru-RU" dirty="0"/>
              <a:t>, </a:t>
            </a:r>
            <a:r>
              <a:rPr lang="ru-RU" dirty="0" err="1"/>
              <a:t>бірақ</a:t>
            </a:r>
            <a:r>
              <a:rPr lang="ru-RU" dirty="0"/>
              <a:t> </a:t>
            </a:r>
            <a:r>
              <a:rPr lang="ru-RU" dirty="0" err="1"/>
              <a:t>қателеспе</a:t>
            </a:r>
            <a:r>
              <a:rPr lang="ru-RU" dirty="0"/>
              <a:t>!»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516176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 err="1" smtClean="0"/>
              <a:t>Есімдік</a:t>
            </a:r>
            <a:r>
              <a:rPr lang="ru-RU" dirty="0" smtClean="0"/>
              <a:t> </a:t>
            </a:r>
            <a:r>
              <a:rPr lang="ru-RU" dirty="0" err="1" smtClean="0"/>
              <a:t>қандай</a:t>
            </a:r>
            <a:r>
              <a:rPr lang="ru-RU" dirty="0"/>
              <a:t>? </a:t>
            </a:r>
            <a:r>
              <a:rPr lang="ru-RU" dirty="0" err="1"/>
              <a:t>қай</a:t>
            </a:r>
            <a:r>
              <a:rPr lang="ru-RU" dirty="0"/>
              <a:t>?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сұраққа</a:t>
            </a:r>
            <a:r>
              <a:rPr lang="ru-RU" dirty="0"/>
              <a:t> </a:t>
            </a:r>
            <a:r>
              <a:rPr lang="ru-RU" dirty="0" err="1"/>
              <a:t>жауап</a:t>
            </a:r>
            <a:r>
              <a:rPr lang="ru-RU" dirty="0"/>
              <a:t> </a:t>
            </a:r>
            <a:r>
              <a:rPr lang="ru-RU" dirty="0" err="1" smtClean="0"/>
              <a:t>береді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Ұзындық</a:t>
            </a:r>
            <a:r>
              <a:rPr lang="ru-RU" dirty="0" smtClean="0"/>
              <a:t> </a:t>
            </a:r>
            <a:r>
              <a:rPr lang="ru-RU" dirty="0" err="1"/>
              <a:t>өлшем</a:t>
            </a:r>
            <a:r>
              <a:rPr lang="ru-RU" dirty="0"/>
              <a:t> </a:t>
            </a:r>
            <a:r>
              <a:rPr lang="ru-RU" dirty="0" err="1"/>
              <a:t>бірліктері</a:t>
            </a:r>
            <a:r>
              <a:rPr lang="ru-RU" dirty="0"/>
              <a:t> мм, см, </a:t>
            </a:r>
            <a:r>
              <a:rPr lang="ru-RU" dirty="0" err="1"/>
              <a:t>дм</a:t>
            </a:r>
            <a:r>
              <a:rPr lang="ru-RU" dirty="0"/>
              <a:t>, м, </a:t>
            </a:r>
            <a:r>
              <a:rPr lang="ru-RU" dirty="0" smtClean="0"/>
              <a:t>км.</a:t>
            </a:r>
          </a:p>
          <a:p>
            <a:pPr marL="109728" indent="0">
              <a:buNone/>
            </a:pPr>
            <a:r>
              <a:rPr lang="ru-RU" dirty="0" err="1" smtClean="0"/>
              <a:t>Әл</a:t>
            </a:r>
            <a:r>
              <a:rPr lang="ru-RU" dirty="0" smtClean="0"/>
              <a:t>-Хорезми- «</a:t>
            </a:r>
            <a:r>
              <a:rPr lang="ru-RU" dirty="0" err="1" smtClean="0"/>
              <a:t>Шығыстың</a:t>
            </a:r>
            <a:r>
              <a:rPr lang="ru-RU" dirty="0" smtClean="0"/>
              <a:t> </a:t>
            </a:r>
            <a:r>
              <a:rPr lang="ru-RU" dirty="0" err="1" smtClean="0"/>
              <a:t>жеті</a:t>
            </a:r>
            <a:r>
              <a:rPr lang="ru-RU" dirty="0" smtClean="0"/>
              <a:t> </a:t>
            </a:r>
            <a:r>
              <a:rPr lang="ru-RU" dirty="0" err="1" smtClean="0"/>
              <a:t>жұлдыздың</a:t>
            </a:r>
            <a:r>
              <a:rPr lang="ru-RU" dirty="0" smtClean="0"/>
              <a:t> </a:t>
            </a:r>
            <a:r>
              <a:rPr lang="ru-RU" dirty="0" err="1" smtClean="0"/>
              <a:t>бірі</a:t>
            </a:r>
            <a:r>
              <a:rPr lang="ru-RU" dirty="0" smtClean="0"/>
              <a:t>».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Жер</a:t>
            </a:r>
            <a:r>
              <a:rPr lang="ru-RU" dirty="0" smtClean="0"/>
              <a:t> </a:t>
            </a:r>
            <a:r>
              <a:rPr lang="ru-RU" dirty="0" err="1"/>
              <a:t>бетінің</a:t>
            </a:r>
            <a:r>
              <a:rPr lang="ru-RU" dirty="0"/>
              <a:t> </a:t>
            </a:r>
            <a:r>
              <a:rPr lang="ru-RU" dirty="0" err="1"/>
              <a:t>қағазға</a:t>
            </a:r>
            <a:r>
              <a:rPr lang="ru-RU" dirty="0"/>
              <a:t> </a:t>
            </a:r>
            <a:r>
              <a:rPr lang="ru-RU" dirty="0" err="1"/>
              <a:t>кішірейтілген</a:t>
            </a:r>
            <a:r>
              <a:rPr lang="ru-RU" dirty="0"/>
              <a:t> </a:t>
            </a:r>
            <a:r>
              <a:rPr lang="ru-RU" dirty="0" err="1"/>
              <a:t>бейнесі</a:t>
            </a:r>
            <a:r>
              <a:rPr lang="ru-RU" dirty="0"/>
              <a:t> карта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r>
              <a:rPr lang="ru-RU" dirty="0" smtClean="0"/>
              <a:t>45 </a:t>
            </a:r>
            <a:r>
              <a:rPr lang="ru-RU" dirty="0"/>
              <a:t>- </a:t>
            </a:r>
            <a:r>
              <a:rPr lang="ru-RU" dirty="0" err="1"/>
              <a:t>тің</a:t>
            </a:r>
            <a:r>
              <a:rPr lang="ru-RU" dirty="0"/>
              <a:t> 5 - </a:t>
            </a:r>
            <a:r>
              <a:rPr lang="ru-RU" dirty="0" err="1"/>
              <a:t>тен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бөлігі</a:t>
            </a:r>
            <a:r>
              <a:rPr lang="ru-RU" dirty="0"/>
              <a:t> 8 - </a:t>
            </a:r>
            <a:r>
              <a:rPr lang="ru-RU" dirty="0" err="1"/>
              <a:t>ге</a:t>
            </a:r>
            <a:r>
              <a:rPr lang="ru-RU" dirty="0"/>
              <a:t> </a:t>
            </a:r>
            <a:r>
              <a:rPr lang="ru-RU" dirty="0" err="1" smtClean="0"/>
              <a:t>тең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r>
              <a:rPr lang="ru-RU" dirty="0" err="1" smtClean="0"/>
              <a:t>Қаныш</a:t>
            </a:r>
            <a:r>
              <a:rPr lang="ru-RU" dirty="0" smtClean="0"/>
              <a:t> </a:t>
            </a:r>
            <a:r>
              <a:rPr lang="ru-RU" dirty="0" err="1" smtClean="0"/>
              <a:t>Сәтпаев</a:t>
            </a:r>
            <a:r>
              <a:rPr lang="ru-RU" dirty="0" smtClean="0"/>
              <a:t> Ленинград технология </a:t>
            </a:r>
            <a:r>
              <a:rPr lang="ru-RU" dirty="0" err="1" smtClean="0"/>
              <a:t>институтында</a:t>
            </a:r>
            <a:r>
              <a:rPr lang="ru-RU" dirty="0" smtClean="0"/>
              <a:t> </a:t>
            </a:r>
            <a:r>
              <a:rPr lang="ru-RU" dirty="0" err="1" smtClean="0"/>
              <a:t>оқыған</a:t>
            </a:r>
            <a:r>
              <a:rPr lang="ru-RU" dirty="0" smtClean="0"/>
              <a:t>.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Астанадағы</a:t>
            </a:r>
            <a:r>
              <a:rPr lang="ru-RU" dirty="0" smtClean="0"/>
              <a:t> </a:t>
            </a:r>
            <a:r>
              <a:rPr lang="ru-RU" dirty="0" err="1" smtClean="0"/>
              <a:t>Еуразия</a:t>
            </a:r>
            <a:r>
              <a:rPr lang="ru-RU" dirty="0" smtClean="0"/>
              <a:t> </a:t>
            </a:r>
            <a:r>
              <a:rPr lang="ru-RU" dirty="0" err="1" smtClean="0"/>
              <a:t>ұлттық</a:t>
            </a:r>
            <a:r>
              <a:rPr lang="ru-RU" dirty="0" smtClean="0"/>
              <a:t> </a:t>
            </a:r>
            <a:r>
              <a:rPr lang="ru-RU" dirty="0" err="1" smtClean="0"/>
              <a:t>университеті</a:t>
            </a:r>
            <a:r>
              <a:rPr lang="ru-RU" dirty="0" smtClean="0"/>
              <a:t> </a:t>
            </a:r>
            <a:r>
              <a:rPr lang="ru-RU" dirty="0" err="1" smtClean="0"/>
              <a:t>Л.Гумилев</a:t>
            </a:r>
            <a:r>
              <a:rPr lang="ru-RU" dirty="0" smtClean="0"/>
              <a:t> </a:t>
            </a:r>
            <a:r>
              <a:rPr lang="ru-RU" dirty="0" err="1" smtClean="0"/>
              <a:t>атында</a:t>
            </a:r>
            <a:r>
              <a:rPr lang="ru-RU" dirty="0" smtClean="0"/>
              <a:t>.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Бала </a:t>
            </a:r>
            <a:r>
              <a:rPr lang="ru-RU" dirty="0" err="1" smtClean="0"/>
              <a:t>туғанда</a:t>
            </a:r>
            <a:r>
              <a:rPr lang="ru-RU" dirty="0" smtClean="0"/>
              <a:t> «</a:t>
            </a:r>
            <a:r>
              <a:rPr lang="ru-RU" dirty="0" err="1" smtClean="0"/>
              <a:t>Тілашар</a:t>
            </a:r>
            <a:r>
              <a:rPr lang="ru-RU" dirty="0" smtClean="0"/>
              <a:t>» </a:t>
            </a:r>
            <a:r>
              <a:rPr lang="ru-RU" dirty="0" err="1" smtClean="0"/>
              <a:t>салтын</a:t>
            </a:r>
            <a:r>
              <a:rPr lang="ru-RU" dirty="0" smtClean="0"/>
              <a:t> </a:t>
            </a:r>
            <a:r>
              <a:rPr lang="ru-RU" dirty="0" err="1" smtClean="0"/>
              <a:t>жасаймыз</a:t>
            </a:r>
            <a:r>
              <a:rPr lang="ru-RU" dirty="0" smtClean="0"/>
              <a:t>.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Шаршы</a:t>
            </a:r>
            <a:r>
              <a:rPr lang="ru-RU" dirty="0" smtClean="0"/>
              <a:t> </a:t>
            </a:r>
            <a:r>
              <a:rPr lang="ru-RU" dirty="0" err="1"/>
              <a:t>дегеніміз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қабырғасы</a:t>
            </a:r>
            <a:r>
              <a:rPr lang="ru-RU" dirty="0"/>
              <a:t> </a:t>
            </a:r>
            <a:r>
              <a:rPr lang="ru-RU" dirty="0" err="1"/>
              <a:t>тең</a:t>
            </a:r>
            <a:r>
              <a:rPr lang="ru-RU" dirty="0"/>
              <a:t> </a:t>
            </a:r>
            <a:r>
              <a:rPr lang="ru-RU" dirty="0" err="1"/>
              <a:t>төртбұрыш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r>
              <a:rPr lang="ru-RU" dirty="0" smtClean="0"/>
              <a:t> </a:t>
            </a:r>
            <a:r>
              <a:rPr lang="ru-RU" dirty="0" err="1"/>
              <a:t>Абылай</a:t>
            </a:r>
            <a:r>
              <a:rPr lang="ru-RU" dirty="0"/>
              <a:t> </a:t>
            </a:r>
            <a:r>
              <a:rPr lang="ru-RU" dirty="0" err="1"/>
              <a:t>ханға</a:t>
            </a:r>
            <a:r>
              <a:rPr lang="ru-RU" dirty="0"/>
              <a:t> </a:t>
            </a:r>
            <a:r>
              <a:rPr lang="ru-RU" dirty="0" err="1"/>
              <a:t>Төле</a:t>
            </a:r>
            <a:r>
              <a:rPr lang="ru-RU" dirty="0"/>
              <a:t> </a:t>
            </a:r>
            <a:r>
              <a:rPr lang="ru-RU" dirty="0" err="1"/>
              <a:t>бидің</a:t>
            </a:r>
            <a:r>
              <a:rPr lang="ru-RU" dirty="0"/>
              <a:t> </a:t>
            </a:r>
            <a:r>
              <a:rPr lang="ru-RU" dirty="0" err="1"/>
              <a:t>қойған</a:t>
            </a:r>
            <a:r>
              <a:rPr lang="ru-RU" dirty="0"/>
              <a:t> </a:t>
            </a:r>
            <a:r>
              <a:rPr lang="ru-RU" dirty="0" err="1"/>
              <a:t>аты</a:t>
            </a:r>
            <a:r>
              <a:rPr lang="ru-RU" dirty="0"/>
              <a:t> </a:t>
            </a:r>
            <a:r>
              <a:rPr lang="ru-RU" dirty="0" err="1" smtClean="0"/>
              <a:t>Сабалақ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24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/>
          <a:lstStyle/>
          <a:p>
            <a:r>
              <a:rPr lang="ru-RU" dirty="0" smtClean="0"/>
              <a:t>2. «</a:t>
            </a:r>
            <a:r>
              <a:rPr lang="ru-RU" dirty="0" err="1" smtClean="0"/>
              <a:t>Ойлы</a:t>
            </a:r>
            <a:r>
              <a:rPr lang="ru-RU" dirty="0" smtClean="0"/>
              <a:t> </a:t>
            </a:r>
            <a:r>
              <a:rPr lang="ru-RU" dirty="0" err="1"/>
              <a:t>болсаң</a:t>
            </a:r>
            <a:r>
              <a:rPr lang="ru-RU" dirty="0"/>
              <a:t>, </a:t>
            </a:r>
            <a:r>
              <a:rPr lang="ru-RU" dirty="0" err="1"/>
              <a:t>озып</a:t>
            </a:r>
            <a:r>
              <a:rPr lang="ru-RU" dirty="0"/>
              <a:t> </a:t>
            </a:r>
            <a:r>
              <a:rPr lang="ru-RU" dirty="0" err="1"/>
              <a:t>көр</a:t>
            </a:r>
            <a:r>
              <a:rPr lang="ru-RU" dirty="0"/>
              <a:t>». </a:t>
            </a: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578211" y="1394520"/>
            <a:ext cx="3456384" cy="1296144"/>
          </a:xfrm>
          <a:prstGeom prst="stripedRight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ҚР </a:t>
            </a:r>
            <a:r>
              <a:rPr lang="ru-RU" sz="2800" b="1" dirty="0" err="1" smtClean="0"/>
              <a:t>мәдениеті</a:t>
            </a:r>
            <a:endParaRPr lang="ru-RU" sz="2800" b="1" dirty="0"/>
          </a:p>
        </p:txBody>
      </p:sp>
      <p:sp>
        <p:nvSpPr>
          <p:cNvPr id="5" name="Штриховая стрелка вправо 4"/>
          <p:cNvSpPr/>
          <p:nvPr/>
        </p:nvSpPr>
        <p:spPr>
          <a:xfrm>
            <a:off x="107504" y="2690664"/>
            <a:ext cx="3456384" cy="1296144"/>
          </a:xfrm>
          <a:prstGeom prst="stripedRight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География</a:t>
            </a:r>
            <a:endParaRPr lang="ru-RU" sz="2800" b="1" dirty="0"/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606890" y="4077072"/>
            <a:ext cx="3456384" cy="1296144"/>
          </a:xfrm>
          <a:prstGeom prst="stripedRight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/>
              <a:t>Қазақ тілі</a:t>
            </a:r>
            <a:endParaRPr lang="ru-RU" sz="2800" b="1" dirty="0"/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173394" y="5373216"/>
            <a:ext cx="3456384" cy="1296144"/>
          </a:xfrm>
          <a:prstGeom prst="stripedRightArrow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Қазақ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әдебиеті</a:t>
            </a:r>
            <a:endParaRPr lang="ru-RU" sz="2800" b="1" dirty="0"/>
          </a:p>
        </p:txBody>
      </p:sp>
      <p:sp>
        <p:nvSpPr>
          <p:cNvPr id="8" name="6-конечная звезда 7">
            <a:hlinkClick r:id="rId2" action="ppaction://hlinksldjump"/>
          </p:cNvPr>
          <p:cNvSpPr/>
          <p:nvPr/>
        </p:nvSpPr>
        <p:spPr>
          <a:xfrm>
            <a:off x="4716016" y="1538536"/>
            <a:ext cx="1152128" cy="1152128"/>
          </a:xfrm>
          <a:prstGeom prst="star6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20</a:t>
            </a:r>
            <a:endParaRPr lang="ru-RU" sz="3200" b="1" dirty="0"/>
          </a:p>
        </p:txBody>
      </p:sp>
      <p:sp>
        <p:nvSpPr>
          <p:cNvPr id="9" name="6-конечная звезда 8">
            <a:hlinkClick r:id="rId3" action="ppaction://hlinksldjump"/>
          </p:cNvPr>
          <p:cNvSpPr/>
          <p:nvPr/>
        </p:nvSpPr>
        <p:spPr>
          <a:xfrm>
            <a:off x="3716288" y="2762672"/>
            <a:ext cx="1152128" cy="1152128"/>
          </a:xfrm>
          <a:prstGeom prst="star6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20</a:t>
            </a:r>
            <a:endParaRPr lang="ru-RU" sz="3200" b="1" dirty="0"/>
          </a:p>
        </p:txBody>
      </p:sp>
      <p:sp>
        <p:nvSpPr>
          <p:cNvPr id="10" name="6-конечная звезда 9">
            <a:hlinkClick r:id="rId4" action="ppaction://hlinksldjump"/>
          </p:cNvPr>
          <p:cNvSpPr/>
          <p:nvPr/>
        </p:nvSpPr>
        <p:spPr>
          <a:xfrm>
            <a:off x="7452320" y="1538536"/>
            <a:ext cx="1152128" cy="1152128"/>
          </a:xfrm>
          <a:prstGeom prst="star6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40</a:t>
            </a:r>
            <a:endParaRPr lang="ru-RU" sz="3200" b="1" dirty="0"/>
          </a:p>
        </p:txBody>
      </p:sp>
      <p:sp>
        <p:nvSpPr>
          <p:cNvPr id="11" name="6-конечная звезда 10">
            <a:hlinkClick r:id="rId5" action="ppaction://hlinksldjump"/>
          </p:cNvPr>
          <p:cNvSpPr/>
          <p:nvPr/>
        </p:nvSpPr>
        <p:spPr>
          <a:xfrm>
            <a:off x="6062198" y="1538536"/>
            <a:ext cx="1152128" cy="1152128"/>
          </a:xfrm>
          <a:prstGeom prst="star6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30</a:t>
            </a:r>
            <a:endParaRPr lang="ru-RU" sz="3200" b="1" dirty="0"/>
          </a:p>
        </p:txBody>
      </p:sp>
      <p:sp>
        <p:nvSpPr>
          <p:cNvPr id="12" name="6-конечная звезда 11">
            <a:hlinkClick r:id="rId6" action="ppaction://hlinksldjump"/>
          </p:cNvPr>
          <p:cNvSpPr/>
          <p:nvPr/>
        </p:nvSpPr>
        <p:spPr>
          <a:xfrm>
            <a:off x="5441889" y="5430017"/>
            <a:ext cx="1152128" cy="1152128"/>
          </a:xfrm>
          <a:prstGeom prst="star6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30</a:t>
            </a:r>
            <a:endParaRPr lang="ru-RU" sz="3200" b="1" dirty="0"/>
          </a:p>
        </p:txBody>
      </p:sp>
      <p:sp>
        <p:nvSpPr>
          <p:cNvPr id="13" name="6-конечная звезда 12"/>
          <p:cNvSpPr/>
          <p:nvPr/>
        </p:nvSpPr>
        <p:spPr>
          <a:xfrm>
            <a:off x="3797271" y="5445224"/>
            <a:ext cx="1152128" cy="1152128"/>
          </a:xfrm>
          <a:prstGeom prst="star6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hlinkClick r:id="rId7" action="ppaction://hlinksldjump"/>
              </a:rPr>
              <a:t>20</a:t>
            </a:r>
            <a:endParaRPr lang="ru-RU" sz="3200" b="1" dirty="0"/>
          </a:p>
        </p:txBody>
      </p:sp>
      <p:sp>
        <p:nvSpPr>
          <p:cNvPr id="14" name="6-конечная звезда 13">
            <a:hlinkClick r:id="rId8" action="ppaction://hlinksldjump"/>
          </p:cNvPr>
          <p:cNvSpPr/>
          <p:nvPr/>
        </p:nvSpPr>
        <p:spPr>
          <a:xfrm>
            <a:off x="4572000" y="4158129"/>
            <a:ext cx="1152128" cy="1152128"/>
          </a:xfrm>
          <a:prstGeom prst="star6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20</a:t>
            </a:r>
            <a:endParaRPr lang="ru-RU" sz="3200" b="1" dirty="0"/>
          </a:p>
        </p:txBody>
      </p:sp>
      <p:sp>
        <p:nvSpPr>
          <p:cNvPr id="15" name="6-конечная звезда 14"/>
          <p:cNvSpPr/>
          <p:nvPr/>
        </p:nvSpPr>
        <p:spPr>
          <a:xfrm>
            <a:off x="7020272" y="5424776"/>
            <a:ext cx="1152128" cy="1152128"/>
          </a:xfrm>
          <a:prstGeom prst="star6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hlinkClick r:id="rId9" action="ppaction://hlinksldjump"/>
              </a:rPr>
              <a:t>40</a:t>
            </a:r>
            <a:endParaRPr lang="ru-RU" sz="3200" b="1" dirty="0"/>
          </a:p>
        </p:txBody>
      </p:sp>
      <p:sp>
        <p:nvSpPr>
          <p:cNvPr id="16" name="6-конечная звезда 15">
            <a:hlinkClick r:id="rId10" action="ppaction://hlinksldjump"/>
          </p:cNvPr>
          <p:cNvSpPr/>
          <p:nvPr/>
        </p:nvSpPr>
        <p:spPr>
          <a:xfrm>
            <a:off x="7596336" y="4148622"/>
            <a:ext cx="1152128" cy="1152128"/>
          </a:xfrm>
          <a:prstGeom prst="star6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40</a:t>
            </a:r>
            <a:endParaRPr lang="ru-RU" sz="3200" b="1" dirty="0"/>
          </a:p>
        </p:txBody>
      </p:sp>
      <p:sp>
        <p:nvSpPr>
          <p:cNvPr id="17" name="6-конечная звезда 16">
            <a:hlinkClick r:id="rId11" action="ppaction://hlinksldjump"/>
          </p:cNvPr>
          <p:cNvSpPr/>
          <p:nvPr/>
        </p:nvSpPr>
        <p:spPr>
          <a:xfrm>
            <a:off x="6172944" y="4149080"/>
            <a:ext cx="1152128" cy="1152128"/>
          </a:xfrm>
          <a:prstGeom prst="star6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30</a:t>
            </a:r>
            <a:endParaRPr lang="ru-RU" sz="3200" b="1" dirty="0"/>
          </a:p>
        </p:txBody>
      </p:sp>
      <p:sp>
        <p:nvSpPr>
          <p:cNvPr id="18" name="6-конечная звезда 17">
            <a:hlinkClick r:id="rId12" action="ppaction://hlinksldjump"/>
          </p:cNvPr>
          <p:cNvSpPr/>
          <p:nvPr/>
        </p:nvSpPr>
        <p:spPr>
          <a:xfrm>
            <a:off x="6955259" y="2783061"/>
            <a:ext cx="1152128" cy="1152128"/>
          </a:xfrm>
          <a:prstGeom prst="star6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hlinkClick r:id="rId12" action="ppaction://hlinksldjump"/>
              </a:rPr>
              <a:t>40</a:t>
            </a:r>
            <a:endParaRPr lang="ru-RU" sz="3200" b="1" dirty="0"/>
          </a:p>
        </p:txBody>
      </p:sp>
      <p:sp>
        <p:nvSpPr>
          <p:cNvPr id="19" name="6-конечная звезда 18">
            <a:hlinkClick r:id="rId13" action="ppaction://hlinksldjump"/>
          </p:cNvPr>
          <p:cNvSpPr/>
          <p:nvPr/>
        </p:nvSpPr>
        <p:spPr>
          <a:xfrm>
            <a:off x="5306563" y="2753504"/>
            <a:ext cx="1152128" cy="1152128"/>
          </a:xfrm>
          <a:prstGeom prst="star6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/>
              <a:t>30</a:t>
            </a:r>
            <a:endParaRPr lang="ru-RU" sz="3200" b="1" dirty="0"/>
          </a:p>
        </p:txBody>
      </p:sp>
      <p:sp>
        <p:nvSpPr>
          <p:cNvPr id="20" name="Улыбающееся лицо 19">
            <a:hlinkClick r:id="rId14" action="ppaction://hlinksldjump"/>
          </p:cNvPr>
          <p:cNvSpPr/>
          <p:nvPr/>
        </p:nvSpPr>
        <p:spPr>
          <a:xfrm>
            <a:off x="8460432" y="6142992"/>
            <a:ext cx="432048" cy="47667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1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066800"/>
          </a:xfrm>
        </p:spPr>
        <p:txBody>
          <a:bodyPr/>
          <a:lstStyle/>
          <a:p>
            <a:r>
              <a:rPr lang="kk-KZ" dirty="0" smtClean="0"/>
              <a:t>ҚР мәдениеті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dirty="0" err="1" smtClean="0"/>
              <a:t>заттың</a:t>
            </a:r>
            <a:r>
              <a:rPr lang="ru-RU" dirty="0" smtClean="0"/>
              <a:t> </a:t>
            </a:r>
            <a:r>
              <a:rPr lang="ru-RU" dirty="0" err="1" smtClean="0"/>
              <a:t>биіктігі</a:t>
            </a:r>
            <a:r>
              <a:rPr lang="ru-RU" dirty="0" smtClean="0"/>
              <a:t> 70 см-</a:t>
            </a:r>
            <a:r>
              <a:rPr lang="ru-RU" dirty="0" err="1" smtClean="0"/>
              <a:t>ден</a:t>
            </a:r>
            <a:r>
              <a:rPr lang="ru-RU" dirty="0" smtClean="0"/>
              <a:t> </a:t>
            </a:r>
            <a:r>
              <a:rPr lang="ru-RU" dirty="0" err="1" smtClean="0"/>
              <a:t>астам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r>
              <a:rPr lang="ru-RU" dirty="0" smtClean="0"/>
              <a:t>. </a:t>
            </a:r>
            <a:r>
              <a:rPr lang="ru-RU" dirty="0" err="1" smtClean="0"/>
              <a:t>Кейбір</a:t>
            </a:r>
            <a:r>
              <a:rPr lang="ru-RU" dirty="0" smtClean="0"/>
              <a:t> </a:t>
            </a:r>
            <a:r>
              <a:rPr lang="ru-RU" dirty="0" err="1" smtClean="0"/>
              <a:t>кезде</a:t>
            </a:r>
            <a:r>
              <a:rPr lang="ru-RU" dirty="0" smtClean="0"/>
              <a:t> </a:t>
            </a:r>
            <a:r>
              <a:rPr lang="ru-RU" dirty="0" err="1" smtClean="0"/>
              <a:t>оның</a:t>
            </a:r>
            <a:r>
              <a:rPr lang="ru-RU" dirty="0" smtClean="0"/>
              <a:t> </a:t>
            </a:r>
            <a:r>
              <a:rPr lang="ru-RU" dirty="0" err="1" smtClean="0"/>
              <a:t>салмағы</a:t>
            </a:r>
            <a:r>
              <a:rPr lang="ru-RU" dirty="0" smtClean="0"/>
              <a:t> 16 кг </a:t>
            </a:r>
            <a:r>
              <a:rPr lang="ru-RU" dirty="0" err="1" smtClean="0"/>
              <a:t>дейін</a:t>
            </a:r>
            <a:r>
              <a:rPr lang="ru-RU" dirty="0" smtClean="0"/>
              <a:t> </a:t>
            </a:r>
            <a:r>
              <a:rPr lang="ru-RU" dirty="0" err="1" smtClean="0"/>
              <a:t>болған</a:t>
            </a:r>
            <a:r>
              <a:rPr lang="ru-RU" dirty="0" smtClean="0"/>
              <a:t>. Оны </a:t>
            </a:r>
            <a:r>
              <a:rPr lang="ru-RU" dirty="0" err="1" smtClean="0"/>
              <a:t>қола</a:t>
            </a:r>
            <a:r>
              <a:rPr lang="ru-RU" dirty="0" smtClean="0"/>
              <a:t>, </a:t>
            </a:r>
            <a:r>
              <a:rPr lang="ru-RU" dirty="0" err="1" smtClean="0"/>
              <a:t>күміс</a:t>
            </a:r>
            <a:r>
              <a:rPr lang="ru-RU" dirty="0" smtClean="0"/>
              <a:t>, </a:t>
            </a:r>
            <a:r>
              <a:rPr lang="ru-RU" dirty="0" err="1" smtClean="0"/>
              <a:t>кейде</a:t>
            </a:r>
            <a:r>
              <a:rPr lang="ru-RU" dirty="0" smtClean="0"/>
              <a:t> </a:t>
            </a:r>
            <a:r>
              <a:rPr lang="ru-RU" dirty="0" err="1" smtClean="0"/>
              <a:t>алтынмен</a:t>
            </a:r>
            <a:r>
              <a:rPr lang="ru-RU" dirty="0" smtClean="0"/>
              <a:t> </a:t>
            </a:r>
            <a:r>
              <a:rPr lang="ru-RU" dirty="0" err="1" smtClean="0"/>
              <a:t>безендірілген</a:t>
            </a:r>
            <a:r>
              <a:rPr lang="ru-RU" dirty="0" smtClean="0"/>
              <a:t>. </a:t>
            </a:r>
            <a:r>
              <a:rPr lang="ru-RU" dirty="0" err="1" smtClean="0"/>
              <a:t>Бұл</a:t>
            </a:r>
            <a:r>
              <a:rPr lang="ru-RU" dirty="0" smtClean="0"/>
              <a:t> не</a:t>
            </a:r>
            <a:r>
              <a:rPr lang="ru-RU" dirty="0" smtClean="0"/>
              <a:t>?</a:t>
            </a:r>
          </a:p>
          <a:p>
            <a:pPr marL="109728" indent="0">
              <a:buNone/>
            </a:pPr>
            <a:endParaRPr lang="ru-RU" dirty="0"/>
          </a:p>
        </p:txBody>
      </p:sp>
      <p:pic>
        <p:nvPicPr>
          <p:cNvPr id="5" name="Рисунок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04248" y="5738193"/>
            <a:ext cx="2088232" cy="10953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539551" y="2060848"/>
            <a:ext cx="6061039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25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1066800"/>
          </a:xfrm>
        </p:spPr>
        <p:txBody>
          <a:bodyPr/>
          <a:lstStyle/>
          <a:p>
            <a:r>
              <a:rPr lang="kk-KZ" dirty="0" smtClean="0"/>
              <a:t>ҚР мәдениеті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pPr marL="109728" indent="0">
              <a:buNone/>
            </a:pPr>
            <a:endParaRPr lang="ru-RU" sz="5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526" y="2035606"/>
            <a:ext cx="5816569" cy="3744416"/>
          </a:xfrm>
          <a:prstGeom prst="rect">
            <a:avLst/>
          </a:prstGeom>
        </p:spPr>
      </p:pic>
      <p:pic>
        <p:nvPicPr>
          <p:cNvPr id="6" name="Рисунок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08095" y="5780441"/>
            <a:ext cx="2088232" cy="10953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27584" y="2204864"/>
            <a:ext cx="7416824" cy="92333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Ә.Қастеев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460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80615"/>
            <a:ext cx="8229600" cy="1066800"/>
          </a:xfrm>
        </p:spPr>
        <p:txBody>
          <a:bodyPr/>
          <a:lstStyle/>
          <a:p>
            <a:r>
              <a:rPr lang="kk-KZ" dirty="0" smtClean="0"/>
              <a:t>ҚР мәдениеті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5430826" cy="3605712"/>
          </a:xfrm>
          <a:prstGeom prst="rect">
            <a:avLst/>
          </a:prstGeom>
        </p:spPr>
      </p:pic>
      <p:pic>
        <p:nvPicPr>
          <p:cNvPr id="5" name="Рисунок 4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47138" y="5738193"/>
            <a:ext cx="2088232" cy="10953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54714" y="2967335"/>
            <a:ext cx="8034572" cy="1754326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Қожа Ахмет Йассауи </a:t>
            </a:r>
          </a:p>
          <a:p>
            <a:pPr algn="ctr"/>
            <a:r>
              <a:rPr lang="kk-KZ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кесенесі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306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География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r>
              <a:rPr lang="kk-KZ" dirty="0" smtClean="0"/>
              <a:t>Қала бұрынғы облыс орталығы. Аса ірі өнеркәсіп орталықтардың бірі. Табиғаты тау етегінде орналасқан. Алма мен мұз айдынымен әлемге әйгілі болған.</a:t>
            </a:r>
          </a:p>
          <a:p>
            <a:endParaRPr lang="ru-RU" dirty="0"/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04248" y="5738193"/>
            <a:ext cx="2088232" cy="10953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04888"/>
            <a:ext cx="6388371" cy="425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47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Қазақ тілі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i="1" dirty="0"/>
              <a:t>«Бетегеден биік, жусаннан аласа». </a:t>
            </a:r>
            <a:r>
              <a:rPr lang="kk-KZ" dirty="0"/>
              <a:t>Орысша баламасын айтыңдар</a:t>
            </a:r>
            <a:r>
              <a:rPr lang="kk-KZ" dirty="0" smtClean="0"/>
              <a:t>.</a:t>
            </a:r>
          </a:p>
        </p:txBody>
      </p:sp>
      <p:pic>
        <p:nvPicPr>
          <p:cNvPr id="4" name="Рисунок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04248" y="5738193"/>
            <a:ext cx="2088232" cy="10953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06753" y="3573016"/>
            <a:ext cx="4897495" cy="1754326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Тише воды, </a:t>
            </a:r>
          </a:p>
          <a:p>
            <a:pPr algn="ctr"/>
            <a:r>
              <a:rPr lang="kk-KZ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ниже травы.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280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201</TotalTime>
  <Words>699</Words>
  <Application>Microsoft Office PowerPoint</Application>
  <PresentationFormat>Экран (4:3)</PresentationFormat>
  <Paragraphs>302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Городская</vt:lpstr>
      <vt:lpstr>Білімді мыңды жығар</vt:lpstr>
      <vt:lpstr>1. «Тездет, бірақ қателеспе!»</vt:lpstr>
      <vt:lpstr>1. «Тездет, бірақ қателеспе!»</vt:lpstr>
      <vt:lpstr>2. «Ойлы болсаң, озып көр». </vt:lpstr>
      <vt:lpstr>ҚР мәдениеті</vt:lpstr>
      <vt:lpstr>ҚР мәдениеті</vt:lpstr>
      <vt:lpstr>ҚР мәдениеті</vt:lpstr>
      <vt:lpstr>География</vt:lpstr>
      <vt:lpstr>Қазақ тілі</vt:lpstr>
      <vt:lpstr>Қазақ тілі</vt:lpstr>
      <vt:lpstr>Қазақ тілі</vt:lpstr>
      <vt:lpstr>Қазақ әдебиеті</vt:lpstr>
      <vt:lpstr>Қазақ әдебиеті</vt:lpstr>
      <vt:lpstr>Қазақ әдебиеті</vt:lpstr>
      <vt:lpstr>География</vt:lpstr>
      <vt:lpstr>География</vt:lpstr>
      <vt:lpstr>3. «Ұшқыр ой». </vt:lpstr>
      <vt:lpstr>4. «Тапқыр болсаң, талас жоқ»</vt:lpstr>
      <vt:lpstr>«Тапқыр болсаң, талас жоқ»</vt:lpstr>
      <vt:lpstr>5. «Жүзден жүйрік, мыңнан тұлпар»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Білімді мыңды жығар</dc:title>
  <dc:creator>User</dc:creator>
  <cp:lastModifiedBy>User</cp:lastModifiedBy>
  <cp:revision>22</cp:revision>
  <dcterms:created xsi:type="dcterms:W3CDTF">2017-02-27T12:19:48Z</dcterms:created>
  <dcterms:modified xsi:type="dcterms:W3CDTF">2017-02-28T06:31:30Z</dcterms:modified>
</cp:coreProperties>
</file>